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3" r:id="rId2"/>
    <p:sldId id="266" r:id="rId3"/>
    <p:sldId id="267" r:id="rId4"/>
    <p:sldId id="282" r:id="rId5"/>
    <p:sldId id="274" r:id="rId6"/>
    <p:sldId id="280" r:id="rId7"/>
    <p:sldId id="285" r:id="rId8"/>
    <p:sldId id="257" r:id="rId9"/>
    <p:sldId id="258" r:id="rId10"/>
    <p:sldId id="270" r:id="rId11"/>
    <p:sldId id="271" r:id="rId12"/>
    <p:sldId id="265" r:id="rId13"/>
    <p:sldId id="272" r:id="rId14"/>
    <p:sldId id="277" r:id="rId15"/>
    <p:sldId id="273" r:id="rId16"/>
    <p:sldId id="286" r:id="rId17"/>
    <p:sldId id="260" r:id="rId18"/>
    <p:sldId id="261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8903-630E-48A1-828F-3795847D4C4B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E76DC-3B54-4350-A64D-9FD9785BA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76DC-3B54-4350-A64D-9FD9785BAF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76DC-3B54-4350-A64D-9FD9785BAF7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F8D59E-B19A-4A50-A3D0-D44E9CF3B7D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8BCE0F-044B-4C8D-9FC3-87FCCB8F9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tory-woman.ru/wp-content/uploads/2016/09/vejp_kultura_kto_takie_vejpery_6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ews.eizvestia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ory-woman.ru/psihologia/vejp-kultura-kto-takie-vejpery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360" y="285728"/>
            <a:ext cx="8707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Электронная сигарета….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71102">
            <a:off x="578532" y="3234803"/>
            <a:ext cx="31132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ВРЕД ?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4643446"/>
            <a:ext cx="1099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или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 rot="20526401">
            <a:off x="5878754" y="3612634"/>
            <a:ext cx="3200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Польза?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229200"/>
            <a:ext cx="48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для беседы о </a:t>
            </a:r>
            <a:r>
              <a:rPr lang="ru-RU" dirty="0" err="1" smtClean="0"/>
              <a:t>вейпах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на основе доступных материалов интернета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7" y="593467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Ощепкова И.В., педагог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сихолог </a:t>
            </a:r>
            <a:r>
              <a:rPr lang="ru-RU" dirty="0" smtClean="0"/>
              <a:t>КГБУ «</a:t>
            </a:r>
            <a:r>
              <a:rPr lang="ru-RU" dirty="0" smtClean="0"/>
              <a:t>ЗЦПДОБПР, им. А.П. </a:t>
            </a:r>
            <a:r>
              <a:rPr lang="ru-RU" dirty="0" err="1" smtClean="0"/>
              <a:t>Калабина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04" name="Picture 4" descr="http://previews.123rf.com/images/gawriloff/gawriloff1412/gawriloff141200062/34581221-Hand-holding-an-electronic-cigarette-over-a-dark-background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785794"/>
            <a:ext cx="4401558" cy="3632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714752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Нельзя сказать, что это </a:t>
            </a:r>
            <a:r>
              <a:rPr lang="ru-RU" sz="2400" b="1" dirty="0"/>
              <a:t>новая субкультура</a:t>
            </a:r>
            <a:r>
              <a:rPr lang="ru-RU" sz="2400" dirty="0"/>
              <a:t>, так как не по </a:t>
            </a:r>
            <a:r>
              <a:rPr lang="ru-RU" sz="2400" dirty="0" err="1"/>
              <a:t>гендерной</a:t>
            </a:r>
            <a:r>
              <a:rPr lang="ru-RU" sz="2400" dirty="0"/>
              <a:t>, не по возрастной градации, ни по стилю в одежде </a:t>
            </a:r>
            <a:r>
              <a:rPr lang="ru-RU" sz="2400" dirty="0" err="1" smtClean="0"/>
              <a:t>вейперов</a:t>
            </a:r>
            <a:r>
              <a:rPr lang="ru-RU" sz="2400" dirty="0" smtClean="0"/>
              <a:t> выделить </a:t>
            </a:r>
            <a:r>
              <a:rPr lang="ru-RU" sz="2400" dirty="0"/>
              <a:t>нельзя. Все что их отличает от других людей, это </a:t>
            </a:r>
            <a:r>
              <a:rPr lang="ru-RU" sz="2400" b="1" dirty="0"/>
              <a:t>увлеченность и любовь к электронным сигаретам. </a:t>
            </a:r>
            <a:r>
              <a:rPr lang="ru-RU" sz="2400" dirty="0"/>
              <a:t>Парят все! Студенты, офис менеджеры, политики, бизнесмены. Парят везде: дома, на улице, на пляже, </a:t>
            </a:r>
            <a:r>
              <a:rPr lang="ru-RU" sz="2400" dirty="0" smtClean="0"/>
              <a:t>в </a:t>
            </a:r>
            <a:r>
              <a:rPr lang="ru-RU" sz="2400" dirty="0"/>
              <a:t>автобусе, в самолете.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14290"/>
            <a:ext cx="1598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Вэйп</a:t>
            </a:r>
            <a:r>
              <a:rPr lang="ru-RU" b="1" dirty="0" smtClean="0"/>
              <a:t> культура</a:t>
            </a:r>
            <a:endParaRPr lang="ru-RU" b="1" dirty="0"/>
          </a:p>
        </p:txBody>
      </p:sp>
      <p:pic>
        <p:nvPicPr>
          <p:cNvPr id="5" name="Picture 2" descr="http://story-woman.ru/wp-content/uploads/2016/09/vejp_kultura_kto_takie_vejper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8768617" cy="298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44" y="767263"/>
            <a:ext cx="592932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Активное внедрение  идет через социальные сети, где формируется сообщества единомышленников, которые обсуждают новые новинки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вейп-гаджетов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новые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жижки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» и даже делятся рецептами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самозамесов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 базе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вейп-шопов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открываются кафе или просто собираются единомышленники..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Хештеги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со слово #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Veip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#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а также поисковые запросы набирают обороты. Все это говорит лишь о том, что пик популярности этого течения еще впереди.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России это течение только набирает оборот, но уже проводятся большие выездные мероприятия, посвященные этому, а также проводятся соревнования по пусканию колец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рестайлу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своего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гаджета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Cloud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contest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– соревнования по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клаудчейзингу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технике пускания колец.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Койл-билдинг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 соревнование по 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навороченности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гаджета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для парения.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Бытует мнение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среди любителей ЭС, что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вейперы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против: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пропаганды курения среди несовершеннолетних;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ширпотреба;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курения в общественных местах;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некачественной продукции;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kapital-rus.ru/img/2016/news/319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451" y="214290"/>
            <a:ext cx="296254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ory-woman.ru/wp-content/uploads/2016/09/vejp_kultura_kto_takie_vejpery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500990" cy="255033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2857496"/>
            <a:ext cx="850105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Естественно, чрезмерное вдыхание паров приводит 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заболеваниям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легких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о которых известно уже давным-давно (рак).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зависимости от фирмы, марки и модели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девайса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а также от бренда жидкости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содержание вредных канцерогенов варьируется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тех или иных электронных сигаретах.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 рекомендуется курить или вдыхать пары 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тем, у кого есть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аллергия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 компоненты сока или некоторые виды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ароматизаторов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Ответ на вопрос: со скольких лет можно парить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ответ прост. Лица не достигшим 18 лет не рекомендуется..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Беременным и кормящим матерям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также не рекомендуется вдыхать пары, особенно никотиновые от ЭС.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Общий вред здоровью до конца неизвестен из-за непродолжительного использования этого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гаджета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(Мнение самих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вейперов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305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/>
              <a:t>Вред от </a:t>
            </a:r>
            <a:r>
              <a:rPr lang="ru-RU" sz="6000" b="1" dirty="0" err="1"/>
              <a:t>вейпа</a:t>
            </a:r>
            <a:endParaRPr lang="ru-RU" sz="6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s00.infourok.ru/images/doc/274/279572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s00.infourok.ru/images/doc/274/279572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81" cy="678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0"/>
            <a:ext cx="8501123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Плюсы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вейпинга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 (Мнение самих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вейперов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20A13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Для заядлых курильщиков это отличный способ наносить своему здоровью меньший вред. Отсутствие смол и прочих химических составляющих сигарет позволяет сделать вывод, что электронные сигареты действительно менее вредны: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Отсутствует процесс горения вредных веществ;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Отсутствует феном пассивного курения.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Безопасность в плане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пожароопасности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Нет неприятного запаха от тела, одежды, зубы не желтеют.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Вкусовое разнообразие.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Дешевле обычных сигарет (если конечно вы не парите днями и ночами).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200" b="0" i="0" u="none" strike="noStrike" cap="none" normalizeH="0" baseline="0" dirty="0" smtClean="0">
              <a:ln>
                <a:noFill/>
              </a:ln>
              <a:solidFill>
                <a:srgbClr val="720A1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Плюсы вейп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143380"/>
            <a:ext cx="6667500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Учёные бьют тревогу!!!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55007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Электронные сигареты не снижают потребление сигарет среди подростков, а способствуют увеличению потребления никотина, сообщает </a:t>
            </a:r>
            <a:r>
              <a:rPr lang="ru-RU" b="1" dirty="0" err="1" smtClean="0"/>
              <a:t>The</a:t>
            </a:r>
            <a:r>
              <a:rPr lang="ru-RU" b="1" dirty="0" smtClean="0"/>
              <a:t> </a:t>
            </a:r>
            <a:r>
              <a:rPr lang="ru-RU" b="1" dirty="0" err="1" smtClean="0"/>
              <a:t>San</a:t>
            </a:r>
            <a:r>
              <a:rPr lang="ru-RU" b="1" dirty="0" smtClean="0"/>
              <a:t> </a:t>
            </a:r>
            <a:r>
              <a:rPr lang="ru-RU" b="1" dirty="0" err="1" smtClean="0"/>
              <a:t>Diego</a:t>
            </a:r>
            <a:r>
              <a:rPr lang="ru-RU" b="1" dirty="0" smtClean="0"/>
              <a:t> </a:t>
            </a:r>
            <a:r>
              <a:rPr lang="ru-RU" b="1" dirty="0" err="1" smtClean="0"/>
              <a:t>Union-Tribune</a:t>
            </a:r>
            <a:r>
              <a:rPr lang="ru-RU" b="1" dirty="0" smtClean="0"/>
              <a:t>.</a:t>
            </a:r>
          </a:p>
          <a:p>
            <a:pPr fontAlgn="base"/>
            <a:r>
              <a:rPr lang="ru-RU" dirty="0" smtClean="0"/>
              <a:t>К такому выводу пришла группа ученых из американского Университета Южной Калифорнии на основании статистики потребления табака и других </a:t>
            </a:r>
            <a:r>
              <a:rPr lang="ru-RU" dirty="0" err="1" smtClean="0"/>
              <a:t>никотиносодержащих</a:t>
            </a:r>
            <a:r>
              <a:rPr lang="ru-RU" dirty="0" smtClean="0"/>
              <a:t> продуктов среди калифорнийских </a:t>
            </a:r>
            <a:r>
              <a:rPr lang="ru-RU" dirty="0" err="1" smtClean="0"/>
              <a:t>тинейджеров</a:t>
            </a:r>
            <a:r>
              <a:rPr lang="ru-RU" dirty="0" smtClean="0"/>
              <a:t>, информирует </a:t>
            </a:r>
            <a:r>
              <a:rPr lang="ru-RU" dirty="0" err="1" smtClean="0">
                <a:hlinkClick r:id="rId2"/>
              </a:rPr>
              <a:t>news.eizvestia.com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По всей видимости, </a:t>
            </a:r>
            <a:r>
              <a:rPr lang="ru-RU" dirty="0" err="1" smtClean="0"/>
              <a:t>вейпинг</a:t>
            </a:r>
            <a:r>
              <a:rPr lang="ru-RU" dirty="0" smtClean="0"/>
              <a:t> (курение электронных сигарет), считаясь менее опасным за традиционное сжигание табака, привлекает и тех людей, которые бы не стали курить обычные сигареты.</a:t>
            </a:r>
          </a:p>
          <a:p>
            <a:pPr fontAlgn="base"/>
            <a:r>
              <a:rPr lang="ru-RU" dirty="0" smtClean="0"/>
              <a:t>При этом потребление никотина из электронных сигарет также может способствовать возникновению зависимости и последующему переходу на табак.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http://www.russia-no-smoking.ru/images/faq/Fotolia_74376600_Subscription_Monthly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899" y="2786058"/>
            <a:ext cx="3236101" cy="2156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-malyshevoy.ru/wp-content/uploads/2011/06/usilenie-zavisim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5731">
            <a:off x="636181" y="4250297"/>
            <a:ext cx="3081401" cy="231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i.ytimg.com/vi/2-xMddRzLA4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5465">
            <a:off x="5652149" y="401100"/>
            <a:ext cx="2879328" cy="215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cs633631.vk.me/u121327880/video/l_fa9ddd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00504"/>
            <a:ext cx="3238501" cy="242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4786322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аллергия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928934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cap="all" dirty="0" smtClean="0"/>
              <a:t>«ЭЛЕКТРОННЫЕ СИГАРЕТЫ ТАК ЖЕ ВРЕДНЫ, КАК И ОБЫЧНЫЕ» —</a:t>
            </a:r>
            <a:r>
              <a:rPr lang="ru-RU" sz="2800" b="1" i="1" cap="all" dirty="0" smtClean="0"/>
              <a:t> УЧЕНЫЕ</a:t>
            </a:r>
            <a:endParaRPr lang="ru-RU" sz="2800" b="1" i="1" cap="all" dirty="0"/>
          </a:p>
        </p:txBody>
      </p:sp>
      <p:pic>
        <p:nvPicPr>
          <p:cNvPr id="19458" name="Picture 2" descr="http://irecommend.ru/sites/default/files/imagecache/copyright1/user-images/11249/CRisQG58lNehtxzDE9pk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357586" cy="282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nips.ru/wall/33/tma_ruka_dym_temnyy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5372100" cy="3357562"/>
          </a:xfrm>
          <a:prstGeom prst="rect">
            <a:avLst/>
          </a:prstGeom>
          <a:noFill/>
        </p:spPr>
      </p:pic>
      <p:pic>
        <p:nvPicPr>
          <p:cNvPr id="6" name="Picture 2" descr="https://static.tildacdn.com/tild6338-3139-4566-b336-316631623637/WhataretheDangersofVa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1605">
            <a:off x="72508" y="285557"/>
            <a:ext cx="4017081" cy="2410249"/>
          </a:xfrm>
          <a:prstGeom prst="rect">
            <a:avLst/>
          </a:prstGeom>
          <a:noFill/>
        </p:spPr>
      </p:pic>
      <p:pic>
        <p:nvPicPr>
          <p:cNvPr id="7" name="Picture 2" descr="http://e-sigarety.ru/image/data/blog/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928802"/>
            <a:ext cx="5036377" cy="33575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428604"/>
            <a:ext cx="4786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Не обманывайте себя: независимо от того, курите ли вы обычную сигарету или электронную, вы наносите непоправимый вред своему организму.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apenews.ru/uploads/images/00/02/42/2015/05/07/508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428868"/>
            <a:ext cx="5471785" cy="4000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Состав электронных сигарет сейчас вообще не регулируется законом. Их продажа разрешена несовершеннолетним, при этом вопрос о полном запрете </a:t>
            </a:r>
            <a:r>
              <a:rPr lang="ru-RU" sz="2400" dirty="0" err="1" smtClean="0"/>
              <a:t>вейпов</a:t>
            </a:r>
            <a:r>
              <a:rPr lang="ru-RU" sz="2400" dirty="0" smtClean="0"/>
              <a:t> вынесен на обсуждение в 16 странах мира. Также их применение запрещено в кафе и самолетах - есть исследования, доказывающие вред пассивного </a:t>
            </a:r>
            <a:r>
              <a:rPr lang="ru-RU" sz="2400" dirty="0" smtClean="0"/>
              <a:t>курения.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643314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на улице, на остановке или в офисе вы видите людей от которых «дым» идет как из трубы — не пугайтесь! Это </a:t>
            </a:r>
            <a:r>
              <a:rPr lang="ru-RU" sz="2400" dirty="0" err="1"/>
              <a:t>вейперы</a:t>
            </a:r>
            <a:r>
              <a:rPr lang="ru-RU" sz="2400" dirty="0"/>
              <a:t>. И это не дым, а пар.</a:t>
            </a:r>
          </a:p>
        </p:txBody>
      </p:sp>
      <p:pic>
        <p:nvPicPr>
          <p:cNvPr id="24580" name="Picture 4" descr="http://gnti.ru/imgdump/4522-gnti-bZ8VBc9Uj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6" cy="2772367"/>
          </a:xfrm>
          <a:prstGeom prst="rect">
            <a:avLst/>
          </a:prstGeom>
          <a:noFill/>
        </p:spPr>
      </p:pic>
      <p:pic>
        <p:nvPicPr>
          <p:cNvPr id="24582" name="Picture 6" descr="http://vivalacloud.ru/wp-content/uploads/2016/05/E_Cigarettes_Ego_Vaporizers_and_Box_Mods_17679064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786763" cy="1857388"/>
          </a:xfrm>
          <a:prstGeom prst="rect">
            <a:avLst/>
          </a:prstGeom>
          <a:noFill/>
        </p:spPr>
      </p:pic>
      <p:pic>
        <p:nvPicPr>
          <p:cNvPr id="31746" name="Picture 2" descr="http://wapemart.ru/files/uploads/vape-75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876"/>
            <a:ext cx="415233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4572000" y="428604"/>
          <a:ext cx="3805255" cy="5925458"/>
        </p:xfrm>
        <a:graphic>
          <a:graphicData uri="http://schemas.openxmlformats.org/presentationml/2006/ole">
            <p:oleObj spid="_x0000_s15361" name="Документ" r:id="rId3" imgW="5940803" imgH="9252332" progId="Word.Document.12">
              <p:embed/>
            </p:oleObj>
          </a:graphicData>
        </a:graphic>
      </p:graphicFrame>
      <p:pic>
        <p:nvPicPr>
          <p:cNvPr id="15363" name="Picture 3" descr="http://xn-----6kcabbhjttpdjeip1d1agppy8h0e.xn--p1ai/userfiles/xn-----6kcabbhjttpdjeip1d1agppy8h0e.xn--p1ai/module/news/0/1/95/19561_center_wid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736660" cy="2495556"/>
          </a:xfrm>
          <a:prstGeom prst="rect">
            <a:avLst/>
          </a:prstGeom>
          <a:noFill/>
        </p:spPr>
      </p:pic>
      <p:pic>
        <p:nvPicPr>
          <p:cNvPr id="15365" name="Picture 5" descr="https://pp.vk.me/c633419/v633419741/2887e/pHRSVzk6-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85728"/>
            <a:ext cx="2833694" cy="283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4572008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Действительно, сегодня немного диковато смотрятся эти люди. Ну ничего,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салатовые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лосины и телефон с одной кнопкой тоже были в диковинку в свое время. Новый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гаджет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новое течение, новая культура… Культура курения. И в самом деле так оно и есть,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вейперы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пропагандируют новую культуру курения, а точнее парения. Они считают, что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вейп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менее безвреден, чем сигареты.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Давайте разберемся так ли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это????????????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66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Электронные системы доставки никотина (ЭСДН), электронная сигарета или VEIP</a:t>
            </a:r>
            <a:r>
              <a:rPr lang="ru-RU" sz="2000" i="1" dirty="0"/>
              <a:t> — это </a:t>
            </a:r>
            <a:r>
              <a:rPr lang="ru-RU" sz="2000" i="1" dirty="0" err="1"/>
              <a:t>гаджет</a:t>
            </a:r>
            <a:r>
              <a:rPr lang="ru-RU" sz="2000" i="1" dirty="0"/>
              <a:t>, позволяющий удовлетворять тягу к курению, посредство парения специальной жидкости (или «</a:t>
            </a:r>
            <a:r>
              <a:rPr lang="ru-RU" sz="2000" i="1" dirty="0" err="1"/>
              <a:t>жижки</a:t>
            </a:r>
            <a:r>
              <a:rPr lang="ru-RU" sz="2000" i="1" dirty="0"/>
              <a:t>», «жижи», «сока»).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145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Содержание:</a:t>
            </a:r>
          </a:p>
          <a:p>
            <a:r>
              <a:rPr lang="ru-RU" sz="2000" dirty="0">
                <a:hlinkClick r:id="rId2"/>
              </a:rPr>
              <a:t>VEIP или сигареты;</a:t>
            </a:r>
            <a:endParaRPr lang="ru-RU" sz="2000" dirty="0"/>
          </a:p>
          <a:p>
            <a:r>
              <a:rPr lang="ru-RU" sz="2000" dirty="0">
                <a:hlinkClick r:id="rId2"/>
              </a:rPr>
              <a:t>Кто такие </a:t>
            </a:r>
            <a:r>
              <a:rPr lang="ru-RU" sz="2000" dirty="0" err="1">
                <a:hlinkClick r:id="rId2"/>
              </a:rPr>
              <a:t>вэйперы</a:t>
            </a:r>
            <a:r>
              <a:rPr lang="ru-RU" sz="2000" dirty="0">
                <a:hlinkClick r:id="rId2"/>
              </a:rPr>
              <a:t>;</a:t>
            </a:r>
            <a:endParaRPr lang="ru-RU" sz="2000" dirty="0"/>
          </a:p>
          <a:p>
            <a:r>
              <a:rPr lang="ru-RU" sz="2000" dirty="0" err="1">
                <a:hlinkClick r:id="rId2"/>
              </a:rPr>
              <a:t>Вэйп</a:t>
            </a:r>
            <a:r>
              <a:rPr lang="ru-RU" sz="2000" dirty="0">
                <a:hlinkClick r:id="rId2"/>
              </a:rPr>
              <a:t> культура;</a:t>
            </a:r>
            <a:endParaRPr lang="ru-RU" sz="2000" dirty="0"/>
          </a:p>
          <a:p>
            <a:r>
              <a:rPr lang="ru-RU" sz="2000" dirty="0">
                <a:hlinkClick r:id="rId2"/>
              </a:rPr>
              <a:t>Вред от </a:t>
            </a:r>
            <a:r>
              <a:rPr lang="ru-RU" sz="2000" dirty="0" err="1">
                <a:hlinkClick r:id="rId2"/>
              </a:rPr>
              <a:t>вейпа</a:t>
            </a:r>
            <a:r>
              <a:rPr lang="ru-RU" sz="2000" dirty="0">
                <a:hlinkClick r:id="rId2"/>
              </a:rPr>
              <a:t>;</a:t>
            </a:r>
            <a:endParaRPr lang="ru-RU" sz="2000" dirty="0"/>
          </a:p>
          <a:p>
            <a:r>
              <a:rPr lang="ru-RU" sz="2000" dirty="0">
                <a:hlinkClick r:id="rId2"/>
              </a:rPr>
              <a:t>Плюсы </a:t>
            </a:r>
            <a:r>
              <a:rPr lang="ru-RU" sz="2000" dirty="0" err="1" smtClean="0">
                <a:hlinkClick r:id="rId2"/>
              </a:rPr>
              <a:t>вейпинга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pic>
        <p:nvPicPr>
          <p:cNvPr id="5" name="Picture 4" descr="https://pp.vk.me/c629518/v629518168/244b/ovdCWE4GY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5152588" cy="2905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Электронная сигарета</a:t>
            </a:r>
          </a:p>
          <a:p>
            <a:r>
              <a:rPr lang="ru-RU" b="1" dirty="0" smtClean="0"/>
              <a:t>Под электронными сигаретами понимают ингаляторы специального назначения с жидкостями разных вкусов и содержания никотина. По форме и размерам они могут напоминать обычные сигареты, а могут выглядеть как космический корабль из звездных войн.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714620"/>
            <a:ext cx="2285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В </a:t>
            </a:r>
            <a:r>
              <a:rPr lang="ru-RU" b="1" dirty="0" smtClean="0"/>
              <a:t>основе любой “</a:t>
            </a:r>
            <a:r>
              <a:rPr lang="ru-RU" b="1" dirty="0" err="1" smtClean="0"/>
              <a:t>электронки</a:t>
            </a:r>
            <a:r>
              <a:rPr lang="ru-RU" b="1" dirty="0" smtClean="0"/>
              <a:t>” лежит батарейка, испаритель и бак с жидкостью.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8130" name="Picture 2" descr="Супер мини электронная сигар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928802"/>
            <a:ext cx="4262434" cy="392145"/>
          </a:xfrm>
          <a:prstGeom prst="rect">
            <a:avLst/>
          </a:prstGeom>
          <a:noFill/>
        </p:spPr>
      </p:pic>
      <p:pic>
        <p:nvPicPr>
          <p:cNvPr id="48132" name="Picture 4" descr="https://madgirls.ru/wp-content/uploads/2016/01/mini-e-s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71744"/>
            <a:ext cx="5200636" cy="557211"/>
          </a:xfrm>
          <a:prstGeom prst="rect">
            <a:avLst/>
          </a:prstGeom>
          <a:noFill/>
        </p:spPr>
      </p:pic>
      <p:pic>
        <p:nvPicPr>
          <p:cNvPr id="48134" name="Picture 6" descr="https://madgirls.ru/wp-content/uploads/2016/01/ego-cigare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14686"/>
            <a:ext cx="6643702" cy="658751"/>
          </a:xfrm>
          <a:prstGeom prst="rect">
            <a:avLst/>
          </a:prstGeom>
          <a:noFill/>
        </p:spPr>
      </p:pic>
      <p:pic>
        <p:nvPicPr>
          <p:cNvPr id="48136" name="Picture 8" descr="rid mod black e c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42" y="3937234"/>
            <a:ext cx="6143700" cy="1369379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034" y="5117324"/>
            <a:ext cx="8429684" cy="17406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7075" rIns="0" bIns="2237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2C3343"/>
                </a:solidFill>
                <a:effectLst/>
                <a:latin typeface="Play"/>
                <a:cs typeface="Arial" pitchFamily="34" charset="0"/>
              </a:rPr>
              <a:t>Принцип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При нажатии на кнопку происходит замыкание цепи, что раскаляет специальную спираль, которая в свою очередь испаряет нанесённую на неё жидкость. Жидкость в процессе испарения превращается в пар, который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вдыхают вместо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табачного дыма.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ory-woman.ru/wp-content/uploads/2016/09/vejp_kultura_kto_takie_vejper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214802" cy="6322203"/>
          </a:xfrm>
          <a:prstGeom prst="rect">
            <a:avLst/>
          </a:prstGeom>
          <a:noFill/>
        </p:spPr>
      </p:pic>
      <p:pic>
        <p:nvPicPr>
          <p:cNvPr id="31750" name="Picture 6" descr="http://www.divomix.com/uploads/1469626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3"/>
            <a:ext cx="3677484" cy="2451044"/>
          </a:xfrm>
          <a:prstGeom prst="rect">
            <a:avLst/>
          </a:prstGeom>
          <a:noFill/>
        </p:spPr>
      </p:pic>
      <p:pic>
        <p:nvPicPr>
          <p:cNvPr id="4" name="Picture 2" descr="http://hookahmagic.ru/images/upload/m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095779" cy="23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60tv.ru/media/uploads/2016/03/04/dasha_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64399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891520">
            <a:off x="6160290" y="1967612"/>
            <a:ext cx="3084697" cy="108929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мода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4" descr="http://infovend.ru/wp-content/uploads/2016/11/v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7"/>
            <a:ext cx="4573623" cy="3047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86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р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аспространения?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715016"/>
            <a:ext cx="7127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Запрет на курение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47029">
            <a:off x="655164" y="4078992"/>
            <a:ext cx="75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безвредности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ory-woman.ru/wp-content/uploads/2016/09/vejp_kultura_kto_takie_vejpery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12"/>
            <a:ext cx="792961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ory-woman.ru/wp-content/uploads/2016/09/vejp_kultura_kto_takie_vejper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7984244" cy="2714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3271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Кто такие </a:t>
            </a:r>
            <a:r>
              <a:rPr lang="ru-RU" sz="2800" b="1" dirty="0" err="1"/>
              <a:t>вэйперы</a:t>
            </a:r>
            <a:r>
              <a:rPr lang="ru-RU" sz="2800" b="1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357694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Вейперы</a:t>
            </a:r>
            <a:r>
              <a:rPr lang="ru-RU" sz="2400" b="1" i="1" dirty="0"/>
              <a:t> </a:t>
            </a:r>
            <a:r>
              <a:rPr lang="ru-RU" sz="2400" i="1" dirty="0"/>
              <a:t>— люди, бросившие курить обычные сигареты, увлекшиеся </a:t>
            </a:r>
            <a:r>
              <a:rPr lang="ru-RU" sz="2400" i="1" dirty="0" err="1"/>
              <a:t>вейп</a:t>
            </a:r>
            <a:r>
              <a:rPr lang="ru-RU" sz="2400" i="1" dirty="0"/>
              <a:t> культурой и современными </a:t>
            </a:r>
            <a:r>
              <a:rPr lang="ru-RU" sz="2400" i="1" dirty="0" err="1"/>
              <a:t>гаджетами</a:t>
            </a:r>
            <a:r>
              <a:rPr lang="ru-RU" sz="2400" i="1" dirty="0"/>
              <a:t> электронных сигарет, </a:t>
            </a:r>
            <a:r>
              <a:rPr lang="ru-RU" sz="2400" b="1" i="1" dirty="0"/>
              <a:t>уверенные</a:t>
            </a:r>
            <a:r>
              <a:rPr lang="ru-RU" sz="2400" i="1" dirty="0"/>
              <a:t> в том, что пар, который они вдыхают менее вреден, чем сигаретный дым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714</Words>
  <Application>Microsoft Office PowerPoint</Application>
  <PresentationFormat>Экран (4:3)</PresentationFormat>
  <Paragraphs>69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Модульная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29</cp:revision>
  <dcterms:created xsi:type="dcterms:W3CDTF">2016-11-13T09:40:39Z</dcterms:created>
  <dcterms:modified xsi:type="dcterms:W3CDTF">2024-02-21T05:36:49Z</dcterms:modified>
</cp:coreProperties>
</file>